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256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366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720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583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6885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58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166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458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395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8870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670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3045E-1D05-43AE-AF06-263F7F273A0B}" type="datetimeFigureOut">
              <a:rPr lang="es-ES_tradnl" smtClean="0"/>
              <a:t>21/05/2016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FB78-C0FE-4BE2-B97A-8638DF06A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094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38843" y="2060848"/>
            <a:ext cx="7772400" cy="1470025"/>
          </a:xfrm>
        </p:spPr>
        <p:txBody>
          <a:bodyPr>
            <a:noAutofit/>
          </a:bodyPr>
          <a:lstStyle/>
          <a:p>
            <a:pPr algn="just"/>
            <a:r>
              <a:rPr lang="es-ES_tradnl" sz="1600" dirty="0" smtClean="0"/>
              <a:t>Aquí tienes a los naipes de la película “ Alicia en el país de las maravillas”  desfilando alrededor del jardín de la reina de corazones.   El jardín es rectangular , su lado más corto mide 20  metros y el más largo 60 metros. La reina les ha ordenado que den 5 vueltas completas al jardín. ¡¡Pobrecillos!!. ¿Cuántos metros tendrá que recorrer cada naipe?</a:t>
            </a:r>
            <a:endParaRPr lang="es-ES_tradnl" sz="1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57199" y="5661248"/>
            <a:ext cx="6400800" cy="792088"/>
          </a:xfrm>
        </p:spPr>
        <p:txBody>
          <a:bodyPr>
            <a:normAutofit/>
          </a:bodyPr>
          <a:lstStyle/>
          <a:p>
            <a:r>
              <a:rPr lang="es-ES_tradnl" sz="2000" dirty="0" smtClean="0">
                <a:solidFill>
                  <a:srgbClr val="002060"/>
                </a:solidFill>
              </a:rPr>
              <a:t>Solución: </a:t>
            </a:r>
            <a:r>
              <a:rPr lang="es-ES_tradnl" sz="2000" dirty="0" smtClean="0">
                <a:solidFill>
                  <a:schemeClr val="tx1"/>
                </a:solidFill>
              </a:rPr>
              <a:t>Cada naipe recorrerá 800 metros </a:t>
            </a:r>
            <a:endParaRPr lang="es-ES_tradnl" sz="2000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9552" y="404665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0000FF"/>
                </a:solidFill>
                <a:latin typeface="Kristen ITC" panose="03050502040202030202" pitchFamily="66" charset="0"/>
              </a:rPr>
              <a:t>Cambia los datos de este problema  de forma que la solución siga siendo la misma</a:t>
            </a:r>
            <a:endParaRPr lang="es-ES_tradnl" dirty="0">
              <a:solidFill>
                <a:srgbClr val="0000FF"/>
              </a:solidFill>
              <a:latin typeface="Kristen ITC" panose="03050502040202030202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3861048"/>
            <a:ext cx="739491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latin typeface="Comic Sans MS" panose="030F0702030302020204" pitchFamily="66" charset="0"/>
              </a:rPr>
              <a:t>Dibujo la forma del jardín y escribo las medidas                   60 m</a:t>
            </a:r>
            <a:endParaRPr lang="es-ES_tradnl" sz="1400" dirty="0">
              <a:latin typeface="Comic Sans MS" panose="030F0702030302020204" pitchFamily="66" charset="0"/>
            </a:endParaRPr>
          </a:p>
          <a:p>
            <a:r>
              <a:rPr lang="es-ES_tradnl" sz="1400" dirty="0" smtClean="0">
                <a:latin typeface="Comic Sans MS" panose="030F0702030302020204" pitchFamily="66" charset="0"/>
              </a:rPr>
              <a:t>Calculo el perímetro del rectángulo: </a:t>
            </a:r>
          </a:p>
          <a:p>
            <a:endParaRPr lang="es-ES_tradnl" sz="1400" dirty="0" smtClean="0">
              <a:latin typeface="Comic Sans MS" panose="030F0702030302020204" pitchFamily="66" charset="0"/>
            </a:endParaRPr>
          </a:p>
          <a:p>
            <a:r>
              <a:rPr lang="es-ES_tradnl" sz="1400" dirty="0" smtClean="0">
                <a:latin typeface="Comic Sans MS" panose="030F0702030302020204" pitchFamily="66" charset="0"/>
              </a:rPr>
              <a:t>80 x 2 = 160 m. recorren en una vuelta.               20 m.</a:t>
            </a:r>
          </a:p>
          <a:p>
            <a:r>
              <a:rPr lang="es-ES_tradnl" sz="1400" dirty="0" smtClean="0">
                <a:latin typeface="Comic Sans MS" panose="030F0702030302020204" pitchFamily="66" charset="0"/>
              </a:rPr>
              <a:t>160 x 5 =  800 m. recorren en 5 vueltas. </a:t>
            </a:r>
          </a:p>
          <a:p>
            <a:r>
              <a:rPr lang="es-ES_tradnl" sz="1400" dirty="0" smtClean="0">
                <a:latin typeface="Comic Sans MS" panose="030F0702030302020204" pitchFamily="66" charset="0"/>
              </a:rPr>
              <a:t>                                                                           </a:t>
            </a:r>
          </a:p>
          <a:p>
            <a:endParaRPr lang="es-ES_tradnl" dirty="0"/>
          </a:p>
        </p:txBody>
      </p:sp>
      <p:sp>
        <p:nvSpPr>
          <p:cNvPr id="7" name="6 Rectángulo"/>
          <p:cNvSpPr/>
          <p:nvPr/>
        </p:nvSpPr>
        <p:spPr>
          <a:xfrm>
            <a:off x="5436096" y="4230380"/>
            <a:ext cx="2304256" cy="738664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896" y="5079468"/>
            <a:ext cx="1874912" cy="1522444"/>
          </a:xfrm>
          <a:prstGeom prst="rect">
            <a:avLst/>
          </a:prstGeom>
        </p:spPr>
      </p:pic>
      <p:pic>
        <p:nvPicPr>
          <p:cNvPr id="1026" name="Picture 2" descr="C:\Users\The-DoctorPC\Desktop\gif naipes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62" y="1070601"/>
            <a:ext cx="1500269" cy="113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he-DoctorPC\Desktop\gif naipes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089" y="1074183"/>
            <a:ext cx="1500269" cy="113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he-DoctorPC\Desktop\gif naipes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358" y="1074183"/>
            <a:ext cx="1500269" cy="113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he-DoctorPC\Desktop\gif naipes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627" y="1074183"/>
            <a:ext cx="1500269" cy="113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he-DoctorPC\Desktop\gif naipes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896" y="1074183"/>
            <a:ext cx="1500269" cy="113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47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138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Aquí tienes a los naipes de la película “ Alicia en el país de las maravillas”  desfilando alrededor del jardín de la reina de corazones.   El jardín es rectangular , su lado más corto mide 20  metros y el más largo 60 metros. La reina les ha ordenado que den 5 vueltas completas al jardín. ¡¡Pobrecillos!!. ¿Cuántos metros tendrá que recorrer cada naipe?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Aquí tienes a los naipes de la película “ Alicia en el país de las maravillas”  desfilando alrededor del jardín de la reina de corazones.   El jardín es rectangular , su lado más corto mide 20  metros y el más largo el triple. La reina les ha ordenado que den 5 vueltas completas al jardín. ¡¡Pobrecillos!!. ¿Cuántos metros tendrá que recorrer cada naipe?</dc:title>
  <dc:creator>The-DoctorPC</dc:creator>
  <cp:lastModifiedBy>The-DoctorPC</cp:lastModifiedBy>
  <cp:revision>7</cp:revision>
  <dcterms:created xsi:type="dcterms:W3CDTF">2016-05-21T13:20:07Z</dcterms:created>
  <dcterms:modified xsi:type="dcterms:W3CDTF">2016-05-21T17:44:40Z</dcterms:modified>
</cp:coreProperties>
</file>